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4" r:id="rId10"/>
    <p:sldId id="267" r:id="rId11"/>
    <p:sldId id="265" r:id="rId12"/>
    <p:sldId id="272" r:id="rId13"/>
    <p:sldId id="271" r:id="rId14"/>
    <p:sldId id="261" r:id="rId15"/>
    <p:sldId id="263" r:id="rId16"/>
    <p:sldId id="262" r:id="rId17"/>
    <p:sldId id="266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Slab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74"/>
  </p:normalViewPr>
  <p:slideViewPr>
    <p:cSldViewPr snapToGrid="0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6034a43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e6034a43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6034a43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6034a43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6034a43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6034a43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53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1151219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1151219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6034a43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6034a43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6034a43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6034a43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6034a43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6034a43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6034a43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6034a43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11377c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11377cc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11377cc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11377cc7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11377cc7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11377cc7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6034a43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6034a43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6034a43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e6034a43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6034a43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e6034a43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6034a43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6034a43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6034a43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6034a43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906380" y="459476"/>
            <a:ext cx="823762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Human and Physical Features</a:t>
            </a:r>
            <a:endParaRPr sz="3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811177" y="385470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Map of Crow Boy’s Land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176" y="1316526"/>
            <a:ext cx="1977300" cy="2513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425" y="1295538"/>
            <a:ext cx="2442652" cy="24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Japanese Alps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87900" y="1239400"/>
            <a:ext cx="8368200" cy="3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 Japanese Alps are a series of mountain ranges that cross the main island of Honshu.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675" y="1763125"/>
            <a:ext cx="4635350" cy="26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Fuji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Mount Fuji is an active volcano about 100 kilometers or 60 miles southwest of Tokyo. It is commonly called “Fuji-san”.</a:t>
            </a:r>
            <a:endParaRPr dirty="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600" y="1909225"/>
            <a:ext cx="3708401" cy="247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Nagoya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87900" y="1265750"/>
            <a:ext cx="8368200" cy="3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Nagoya is one of the largest cities in the world and has Legoland Japan.  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C6F5A-1760-F648-9F4C-FD2341A64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94" y="2024925"/>
            <a:ext cx="3576501" cy="23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9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Biwa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Lake Biwa is a large body of fresh water northeast of Tokyo in the Shiga Prefecture.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549" y="1592050"/>
            <a:ext cx="4390825" cy="293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Kyoto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87900" y="1265750"/>
            <a:ext cx="8368200" cy="33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Kyoto is a city in the island of Honshu famous for the Kinkaku-ji gold colored temple.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662" y="1857825"/>
            <a:ext cx="3696676" cy="246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Osaka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87900" y="1334775"/>
            <a:ext cx="8368200" cy="3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Osaka is a  large port city and commercial center on the island of Honshu. It is known for his modern architecture and a 16th century castle.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25" y="2571751"/>
            <a:ext cx="3550298" cy="19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600" y="2479387"/>
            <a:ext cx="3596887" cy="19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Kobe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87900" y="1311775"/>
            <a:ext cx="83682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Kobe is a city on Osaka Bay in central Japan. It is famous for its Kobe Port Tower.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75" y="1795000"/>
            <a:ext cx="3563249" cy="2672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Chugoku Mountains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87900" y="1026695"/>
            <a:ext cx="8368200" cy="3541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Chugoku Mountains is a mountain range in the Chugoku region of western Japan.  Minerals from this area were used to make metal.</a:t>
            </a:r>
            <a:endParaRPr dirty="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779" y="1858317"/>
            <a:ext cx="3561348" cy="2710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7900" y="193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Equator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41850" y="989575"/>
            <a:ext cx="83682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equator is an imaginary line  on the surface of Earth equal distance from its poles. It divides the Earth into Northern and Southern Hemispheres.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25" y="1894175"/>
            <a:ext cx="5189524" cy="26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2394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Pole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87900" y="1047100"/>
            <a:ext cx="83682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location of the North Pole is in the Arctic Ocean.  </a:t>
            </a:r>
            <a:r>
              <a:rPr lang="en-US" dirty="0"/>
              <a:t>There is no land at the North Pole.  It is ice and water. 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675" y="1803274"/>
            <a:ext cx="2741676" cy="28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87900" y="2394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Pole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87900" y="1047100"/>
            <a:ext cx="83682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South Pole is the most southern point on Earth. It is located on solid ground. This fact allows scientists to build and live at a research station located there.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350" y="2344500"/>
            <a:ext cx="2964900" cy="22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700" y="2344500"/>
            <a:ext cx="2302250" cy="2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87900" y="1277250"/>
            <a:ext cx="83682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Japan is an island nation in the Pacific Ocean with many people living in large cities. It also has imperial palaces, mountainous national parks, and thousands of shrines and temples.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700" y="2100150"/>
            <a:ext cx="1810950" cy="23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Echigo Mountains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87900" y="1276575"/>
            <a:ext cx="8368200" cy="3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Echigo</a:t>
            </a:r>
            <a:r>
              <a:rPr lang="en" dirty="0"/>
              <a:t> Mountains is a mountain range. Large amounts of snow fall in this region because of the wind blowing  from Siberia.</a:t>
            </a:r>
            <a:endParaRPr dirty="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75" y="2026425"/>
            <a:ext cx="3182500" cy="23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Shinano River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87900" y="1214600"/>
            <a:ext cx="8368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Shinano River is the longest and widest river in Japan.</a:t>
            </a:r>
            <a:r>
              <a:rPr lang="en" sz="110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375" y="1681450"/>
            <a:ext cx="3849533" cy="28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Tone River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87900" y="1144125"/>
            <a:ext cx="8368200" cy="3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The Tone River is a river in the Kanto region and is one of the three largest rivers in Japan.</a:t>
            </a:r>
            <a:endParaRPr dirty="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650" y="1897175"/>
            <a:ext cx="4022876" cy="26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Tokyo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87900" y="1231225"/>
            <a:ext cx="8368200" cy="3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Tokyo is the capital of Japan. It mixes modern skyscrapers and historic temples. The imperial palace sits in a large public garden. 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125" y="2045000"/>
            <a:ext cx="3296026" cy="24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450" y="2150350"/>
            <a:ext cx="3628457" cy="24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401</Words>
  <Application>Microsoft Macintosh PowerPoint</Application>
  <PresentationFormat>On-screen Show (16:9)</PresentationFormat>
  <Paragraphs>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Roboto Slab</vt:lpstr>
      <vt:lpstr>Arial</vt:lpstr>
      <vt:lpstr>Roboto</vt:lpstr>
      <vt:lpstr>Marina</vt:lpstr>
      <vt:lpstr>Human and Physical Features </vt:lpstr>
      <vt:lpstr>Equator</vt:lpstr>
      <vt:lpstr>North Pole</vt:lpstr>
      <vt:lpstr>South Pole</vt:lpstr>
      <vt:lpstr>Japan</vt:lpstr>
      <vt:lpstr>Echigo Mountains</vt:lpstr>
      <vt:lpstr>Shinano River</vt:lpstr>
      <vt:lpstr>Tone River</vt:lpstr>
      <vt:lpstr>Tokyo</vt:lpstr>
      <vt:lpstr>Japanese Alps</vt:lpstr>
      <vt:lpstr>Mount Fuji</vt:lpstr>
      <vt:lpstr>Nagoya</vt:lpstr>
      <vt:lpstr>Lake Biwa</vt:lpstr>
      <vt:lpstr>Kyoto</vt:lpstr>
      <vt:lpstr>Osaka</vt:lpstr>
      <vt:lpstr>Kobe</vt:lpstr>
      <vt:lpstr>Chugoku Mountains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</dc:title>
  <cp:lastModifiedBy>Gale Ekiss</cp:lastModifiedBy>
  <cp:revision>8</cp:revision>
  <dcterms:modified xsi:type="dcterms:W3CDTF">2018-08-28T20:07:18Z</dcterms:modified>
</cp:coreProperties>
</file>